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... ...¹¹™hai™°°" initials=".." lastIdx="3" clrIdx="0">
    <p:extLst>
      <p:ext uri="{19B8F6BF-5375-455C-9EA6-DF929625EA0E}">
        <p15:presenceInfo xmlns:p15="http://schemas.microsoft.com/office/powerpoint/2012/main" xmlns="" userId="5c62f844d44867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-96" y="-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0T03:35:50.547" idx="1">
    <p:pos x="10" y="10"/>
    <p:text/>
    <p:extLst>
      <p:ext uri="{C676402C-5697-4E1C-873F-D02D1690AC5C}">
        <p15:threadingInfo xmlns:p15="http://schemas.microsoft.com/office/powerpoint/2012/main" xmlns="" timeZoneBias="-420"/>
      </p:ext>
    </p:extLst>
  </p:cm>
  <p:cm authorId="1" dt="2018-01-20T03:35:59.140" idx="2">
    <p:pos x="106" y="106"/>
    <p:text/>
    <p:extLst>
      <p:ext uri="{C676402C-5697-4E1C-873F-D02D1690AC5C}">
        <p15:threadingInfo xmlns:p15="http://schemas.microsoft.com/office/powerpoint/2012/main" xmlns="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2018-01-30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vtcacademy.edu.vn/khoa-hoc/chuyen-nganh-lap-trinh/9/lap-trinh-phat-trien-game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83337414-7656-4997-8AEE-591F521205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1" y="2675706"/>
            <a:ext cx="8915399" cy="914400"/>
          </a:xfrm>
        </p:spPr>
        <p:txBody>
          <a:bodyPr>
            <a:no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KILL JOMBIE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xmlns="" id="{C05EDF0D-39F5-4920-A79C-78592DD80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2" y="3725094"/>
            <a:ext cx="8915399" cy="112628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LẬP TRÌNH TRÒ CH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VÀ MÔ PHỎNG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xmlns="" id="{CE99815E-C855-48D2-B1C1-64A179897181}"/>
              </a:ext>
            </a:extLst>
          </p:cNvPr>
          <p:cNvSpPr txBox="1"/>
          <p:nvPr/>
        </p:nvSpPr>
        <p:spPr>
          <a:xfrm>
            <a:off x="7046910" y="5281683"/>
            <a:ext cx="3632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GVHD :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176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7AF8B863-6447-4E6F-A29B-394678B0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86075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ngine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BFDDADF0-B04E-415D-AB8A-4F8B45403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37731"/>
            <a:ext cx="8915400" cy="4872251"/>
          </a:xfrm>
        </p:spPr>
        <p:txBody>
          <a:bodyPr>
            <a:normAutofit/>
          </a:bodyPr>
          <a:lstStyle/>
          <a:p>
            <a:pPr algn="just" fontAlgn="base"/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theo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Technologies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một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hệ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sinh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thái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(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engine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)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đa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game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C/C++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C#,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...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phiên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cho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studio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khi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xmlns="" id="{6C314640-4700-4520-8660-A3245660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722" y="3723367"/>
            <a:ext cx="6438900" cy="234315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xmlns="" id="{E93CF497-7A6F-45AA-9D3C-B80F6BBCA4B5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xmlns="" val="2011016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F10B9023-C376-4887-AA7F-41F0F60C6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31484"/>
          </a:xfrm>
        </p:spPr>
        <p:txBody>
          <a:bodyPr>
            <a:normAutofit fontScale="9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 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chuộng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6AC4D08B-C186-47E5-8B0E-8284A39F7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8143" y="1382973"/>
            <a:ext cx="8915400" cy="4850917"/>
          </a:xfrm>
        </p:spPr>
        <p:txBody>
          <a:bodyPr>
            <a:noAutofit/>
          </a:bodyPr>
          <a:lstStyle/>
          <a:p>
            <a:pPr algn="just" fontAlgn="base"/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rẻ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base"/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công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rendering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DirectX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OpenGL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(NVIDIA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PhysX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audio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OpenAL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nên nhanh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đơn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hơn khi không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riêng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lẻ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nhau thay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gắn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liền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nhờ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base"/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năng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mảng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quan, thân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Designer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ngôn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(C#,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thư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không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kém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sộ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fontAlgn="base"/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Networking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MMO </a:t>
            </a:r>
            <a:r>
              <a:rPr lang="vi-VN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…..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xmlns="" id="{D363EB22-1FEE-4453-BD94-9BB7773C49BF}"/>
              </a:ext>
            </a:extLst>
          </p:cNvPr>
          <p:cNvSpPr txBox="1"/>
          <p:nvPr/>
        </p:nvSpPr>
        <p:spPr>
          <a:xfrm>
            <a:off x="818867" y="782481"/>
            <a:ext cx="45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xmlns="" val="1915081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393A051D-899E-420A-8B9C-C8CD16E6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158070BB-FB0D-4431-900A-D2488A34F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062" y="1405581"/>
            <a:ext cx="9275420" cy="5024247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Unity Technologies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Unity 5.x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Unity 5.6.Các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2017.3</a:t>
            </a:r>
          </a:p>
          <a:p>
            <a:pPr algn="just"/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đ</a:t>
            </a:r>
            <a:r>
              <a:rPr lang="vi-VN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unity</a:t>
            </a:r>
          </a:p>
          <a:p>
            <a:pPr marL="0" indent="0" algn="just">
              <a:buNone/>
            </a:pPr>
            <a:endParaRPr lang="en-US" sz="2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xmlns="" id="{FB8F1ED6-F14A-435D-B87F-FD57B779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913" y="3165928"/>
            <a:ext cx="4523088" cy="2966357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xmlns="" id="{5B4B358F-49A9-46EA-9FD3-B471005C0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394" y="3165928"/>
            <a:ext cx="4523088" cy="2966357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xmlns="" id="{C573D16D-DB1B-41B2-9719-BF53F95959C3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xmlns="" val="348555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5AD450EF-0A27-43B0-B7C8-C823D152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890791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 Kill JOMBIE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CA0D3B9A-A332-43D9-8CF8-2F69CDB63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608" y="1642280"/>
            <a:ext cx="9497505" cy="4744006"/>
          </a:xfrm>
        </p:spPr>
        <p:txBody>
          <a:bodyPr>
            <a:normAutofit/>
          </a:bodyPr>
          <a:lstStyle/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unity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5.6</a:t>
            </a:r>
          </a:p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gắng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bao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tranh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né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uộc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</a:p>
          <a:p>
            <a:pPr marL="0" indent="0" algn="just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xmlns="" id="{823245F0-0238-4E88-A7B5-30A6F4F8F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010" y="3238784"/>
            <a:ext cx="4369735" cy="2875411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xmlns="" id="{8190E43A-3DEC-4FBE-A9BA-9DCD51150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609" y="3238785"/>
            <a:ext cx="4616002" cy="2875411"/>
          </a:xfrm>
          <a:prstGeom prst="rect">
            <a:avLst/>
          </a:prstGeom>
        </p:spPr>
      </p:pic>
      <p:sp>
        <p:nvSpPr>
          <p:cNvPr id="8" name="Hộp Văn bản 7">
            <a:extLst>
              <a:ext uri="{FF2B5EF4-FFF2-40B4-BE49-F238E27FC236}">
                <a16:creationId xmlns:a16="http://schemas.microsoft.com/office/drawing/2014/main" xmlns="" id="{B586D4DF-50FD-4EB7-8FC3-A59316BA6884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xmlns="" val="27083441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7D38DECD-786C-4887-8AA3-3C70C357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58780"/>
          </a:xfrm>
        </p:spPr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8B22C087-1DE0-4B90-8C12-E6D6ECBB8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>
            <a:normAutofit/>
          </a:bodyPr>
          <a:lstStyle/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A,W,D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  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    quay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Space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né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	</a:t>
            </a:r>
          </a:p>
          <a:p>
            <a:pPr algn="just"/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xmlns="" id="{1C3199FA-605E-4314-AC14-68A95ECA05F4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05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xmlns="" id="{98B29B4D-8BB5-4E9C-989F-F293FEDE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24" y="1991880"/>
            <a:ext cx="461377" cy="274843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xmlns="" id="{2998D74F-FE76-417E-BC79-F4A07D8AA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864" y="1978232"/>
            <a:ext cx="412265" cy="274843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xmlns="" id="{9A9C4F4E-38B0-4E47-AB4C-D2DED232F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410" y="1991880"/>
            <a:ext cx="412263" cy="274842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xmlns="" id="{D8B24CB0-1601-417E-BAAE-3B94CC243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2925" y="2900443"/>
            <a:ext cx="4352783" cy="2869059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xmlns="" id="{BA409998-2FCD-47E4-954F-E0D273922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9456" y="2900442"/>
            <a:ext cx="4507126" cy="28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7315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9C5EF750-F178-4DBC-9900-613AC231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44360"/>
          </a:xfrm>
        </p:spPr>
        <p:txBody>
          <a:bodyPr/>
          <a:lstStyle/>
          <a:p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xmlns="" id="{3CF85E83-1890-40EA-A16F-39D36AFBD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4025946"/>
            <a:ext cx="4447085" cy="2500265"/>
          </a:xfrm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xmlns="" id="{66D26171-D24B-438E-990A-E714060A503E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</a:t>
            </a:r>
            <a:r>
              <a:rPr lang="vi-V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6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xmlns="" id="{EACA9582-3026-4F0B-81C7-11F033EA8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24" y="1368470"/>
            <a:ext cx="4447086" cy="2500265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xmlns="" id="{D2835F76-3472-4E3C-8366-D6E70D62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532" y="1368470"/>
            <a:ext cx="4447086" cy="2500265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xmlns="" id="{A0535370-7B72-45F3-89F7-B2E02A3D9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533" y="4025946"/>
            <a:ext cx="4447085" cy="25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7678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3EDD44C1-0333-4AE8-9697-7524E512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xmlns="" id="{5C0CAC66-F9B3-474C-BE22-368A9C857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10519"/>
            <a:ext cx="8915400" cy="3777622"/>
          </a:xfrm>
        </p:spPr>
        <p:txBody>
          <a:bodyPr>
            <a:normAutofit/>
          </a:bodyPr>
          <a:lstStyle/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Thêm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game.</a:t>
            </a:r>
          </a:p>
          <a:p>
            <a:pPr algn="just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….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xmlns="" id="{15C14276-2DFD-4059-90C9-E293EC8298FF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</a:t>
            </a:r>
            <a:r>
              <a:rPr lang="vi-V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7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45509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xmlns="" id="{B7863A85-8132-42D5-8B68-EEBED8C2E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132" y="2534797"/>
            <a:ext cx="3293735" cy="1280890"/>
          </a:xfrm>
        </p:spPr>
        <p:txBody>
          <a:bodyPr>
            <a:noAutofit/>
          </a:bodyPr>
          <a:lstStyle/>
          <a:p>
            <a:pPr algn="just"/>
            <a:r>
              <a:rPr lang="en-US" sz="5400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r>
              <a:rPr lang="en-US" sz="5400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!</a:t>
            </a:r>
            <a:endParaRPr lang="en-US" sz="5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xmlns="" id="{8D7FE7C4-8FB9-4A77-9A2C-7F5EDFCD44C4}"/>
              </a:ext>
            </a:extLst>
          </p:cNvPr>
          <p:cNvSpPr txBox="1"/>
          <p:nvPr/>
        </p:nvSpPr>
        <p:spPr>
          <a:xfrm>
            <a:off x="818866" y="782481"/>
            <a:ext cx="49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0</a:t>
            </a:r>
            <a:r>
              <a:rPr lang="vi-V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8</a:t>
            </a:r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422275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213</TotalTime>
  <Words>388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Wisp</vt:lpstr>
      <vt:lpstr>GAME KILL JOMBIE</vt:lpstr>
      <vt:lpstr>Sơ lược về Unity Engine </vt:lpstr>
      <vt:lpstr>Đặc điểm khiến unity được ưa chuộng</vt:lpstr>
      <vt:lpstr>Sự phát triển</vt:lpstr>
      <vt:lpstr>Game Kill JOMBIE</vt:lpstr>
      <vt:lpstr>Cách thức chơi</vt:lpstr>
      <vt:lpstr>Một số hình ảnh trong game</vt:lpstr>
      <vt:lpstr>Hướng phát triển</vt:lpstr>
      <vt:lpstr>Thanks 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... ...¹¹™hai™°°</dc:creator>
  <cp:lastModifiedBy>BOE</cp:lastModifiedBy>
  <cp:revision>56</cp:revision>
  <dcterms:created xsi:type="dcterms:W3CDTF">2018-01-19T19:06:57Z</dcterms:created>
  <dcterms:modified xsi:type="dcterms:W3CDTF">2018-01-30T01:46:37Z</dcterms:modified>
</cp:coreProperties>
</file>